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0" r:id="rId2"/>
    <p:sldId id="295" r:id="rId3"/>
    <p:sldId id="296" r:id="rId4"/>
    <p:sldId id="297" r:id="rId5"/>
    <p:sldId id="298" r:id="rId6"/>
    <p:sldId id="299" r:id="rId7"/>
    <p:sldId id="301" r:id="rId8"/>
    <p:sldId id="302" r:id="rId9"/>
    <p:sldId id="303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8B4F7-6C55-4CDB-9F69-248792E32F9A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588F5-6B19-4B27-9061-9DD89ECC0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E42E-83DF-42D6-81C6-C2EC60AD7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72AB1-9402-4C57-8A5D-D1BF32A46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A0940-44C8-40DA-9588-3035E71E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4FD11-306D-4672-85FD-CBA213EF2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4A68B-6093-4F7B-A737-5DACA841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618C-D040-4558-BAE6-C1C84403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74D26-0208-4B67-9896-80805D4AB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066EA-2DBC-4075-88BB-C6EDFE6C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4C9C-D487-4C67-A393-E15DA3A7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9987-D406-4D74-BC20-973063AC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1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CB811-B654-4BC1-A359-8CA719BAA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1965B-4ADF-42AE-9065-CDCE66EF1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75E7-0AE0-4A36-98BC-E6EC6A54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C139B-F063-4F86-8845-F30C37B8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0041-485D-4B24-8EE8-1D7FDF96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4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75260" y="1"/>
            <a:ext cx="12274933" cy="686858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60" dirty="0"/>
          </a:p>
        </p:txBody>
      </p:sp>
      <p:pic>
        <p:nvPicPr>
          <p:cNvPr id="29" name="Picture 28"/>
          <p:cNvPicPr>
            <a:picLocks/>
          </p:cNvPicPr>
          <p:nvPr userDrawn="1"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1" y="182006"/>
            <a:ext cx="4584192" cy="4630522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 rot="10800000">
            <a:off x="-74500" y="4001456"/>
            <a:ext cx="11079733" cy="76649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20" dirty="0"/>
            </a:p>
          </p:txBody>
        </p:sp>
      </p:grp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277530" y="1431368"/>
            <a:ext cx="9862719" cy="2329500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1277530" y="4341056"/>
            <a:ext cx="9862719" cy="877486"/>
          </a:xfr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chemeClr val="bg2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26" descr="2-line-whitetext-colorshield.png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71" y="5729016"/>
            <a:ext cx="2622117" cy="8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2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387A-5443-4F41-81F6-7E56208A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81731-F1B3-4B28-A8AC-C3F5F8185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86A3E-62F9-4A2F-B04F-70820AB0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F961-0106-4B1C-9E5B-8FD85ECE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8B83C-0C17-44F4-BEB6-7EF2A23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0E43-CFEB-43B7-90B4-32BC8624D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84E17-9F24-49AC-B480-66E055307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3CE1A-C20D-4EDF-9689-2399F998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CED20-272A-4DB6-A5AB-F05EF880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1952-457B-4F45-A970-53C078A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8EE1-C0A0-4946-933C-71C3BCA0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8C30-3A51-4476-89AC-05B28108D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6E83F-0587-4341-9E1B-BA69F86FE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A794B-E356-4CB7-A9D3-B5111E80E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9532F-ECA5-4794-8F2D-95034D9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F5495-A398-47C2-9B04-61CEB27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1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0A6C-F690-43F8-9F10-0A3F3766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BA607-3BF6-4533-A123-DA4E418A7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8E58F-48A7-4CEC-8B8F-572B232B8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02E5D-B07C-4671-9BBF-F51D7F14C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CEC98-E25C-4C92-869C-2409738C6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4B89AB-BCDC-4370-8E08-9ABE5D7F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DF1489-C935-48F9-9E1F-557B62FF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2EEBA-23A3-400E-BB14-677EB22B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8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CBAA-C794-48BB-ACAF-CBFDD33E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E4C87-6937-465A-967A-805DE3D7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6FF2D-4787-42B1-A455-181D3C28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18986-7D48-4BDC-AE23-8E6EDA8D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8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8C789-1BC1-4421-A0B7-DB210C15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33CE-AE21-423A-B42E-E50F5F08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F418-7B69-4F5E-BC84-0BA3BF38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760C-077F-4CCC-A24F-0DEFABB8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FF4-CBA3-443D-B7FF-251FBDB7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34388-4577-4372-B7EC-E49D6513E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2F7EE-385B-49F2-92DD-C71FE0E8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41AAA5-23BA-4247-A018-167D5635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13935-2860-4CB3-AC5D-026ADC93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6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527D-AEE7-4D48-A7C7-64A81F3B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8C1500-A15D-4BAF-84DC-9B1CBE1E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1BE95-D631-4872-A6A5-31C96B79E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A7663-BB8D-4C6C-BC33-4F8F2D21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5CA6A-EB5E-4CF5-98F9-898D17CC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B4919-EFD1-4D1D-9ECF-AE83CA93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BBA17-DBDD-4AAB-BD2B-2777E8BC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9CEFC-CEC4-45C3-B227-D00530E87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469D4-8DDC-4977-B2BD-6620967FF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FA487-9C1C-4956-BF51-AF288AE2B38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81AA-6F9D-4E41-9B47-88CB441EC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E300C-7B5A-4497-B2A4-E1FA98272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62062-4FE5-482C-AE7F-C8F2D3D8C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480" dirty="0"/>
              <a:t>ESE516 A9 -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Eduardo Garcia</a:t>
            </a:r>
          </a:p>
          <a:p>
            <a:r>
              <a:rPr lang="en-US" dirty="0"/>
              <a:t>April 4</a:t>
            </a:r>
            <a:r>
              <a:rPr lang="en-US" baseline="30000" dirty="0"/>
              <a:t>th</a:t>
            </a:r>
            <a:r>
              <a:rPr lang="en-US" dirty="0"/>
              <a:t> , 2022</a:t>
            </a:r>
          </a:p>
        </p:txBody>
      </p:sp>
    </p:spTree>
    <p:extLst>
      <p:ext uri="{BB962C8B-B14F-4D97-AF65-F5344CB8AC3E}">
        <p14:creationId xmlns:p14="http://schemas.microsoft.com/office/powerpoint/2010/main" val="722631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226D8F-EC1C-46F1-8DE9-6AC9CA26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732"/>
            <a:ext cx="5436679" cy="4354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FD844-D572-43F1-A6BB-34D0C062E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042" y="1837678"/>
            <a:ext cx="5979436" cy="4425518"/>
          </a:xfrm>
          <a:prstGeom prst="rect">
            <a:avLst/>
          </a:prstGeom>
        </p:spPr>
      </p:pic>
      <p:cxnSp>
        <p:nvCxnSpPr>
          <p:cNvPr id="10" name="Google Shape;572;p29">
            <a:extLst>
              <a:ext uri="{FF2B5EF4-FFF2-40B4-BE49-F238E27FC236}">
                <a16:creationId xmlns:a16="http://schemas.microsoft.com/office/drawing/2014/main" id="{0FD6EEA2-606B-4896-BA0F-B74F4A3B6568}"/>
              </a:ext>
            </a:extLst>
          </p:cNvPr>
          <p:cNvCxnSpPr>
            <a:cxnSpLocks/>
          </p:cNvCxnSpPr>
          <p:nvPr/>
        </p:nvCxnSpPr>
        <p:spPr>
          <a:xfrm flipH="1">
            <a:off x="9152878" y="3808520"/>
            <a:ext cx="2703600" cy="701336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92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572;p29">
            <a:extLst>
              <a:ext uri="{FF2B5EF4-FFF2-40B4-BE49-F238E27FC236}">
                <a16:creationId xmlns:a16="http://schemas.microsoft.com/office/drawing/2014/main" id="{C240039E-A927-48BC-85ED-268538512DCC}"/>
              </a:ext>
            </a:extLst>
          </p:cNvPr>
          <p:cNvCxnSpPr>
            <a:cxnSpLocks/>
          </p:cNvCxnSpPr>
          <p:nvPr/>
        </p:nvCxnSpPr>
        <p:spPr>
          <a:xfrm flipH="1">
            <a:off x="9001957" y="3497802"/>
            <a:ext cx="2854522" cy="772357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92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869E57-2923-4E77-B2AD-D7B0EB6BD9BA}"/>
              </a:ext>
            </a:extLst>
          </p:cNvPr>
          <p:cNvSpPr txBox="1"/>
          <p:nvPr/>
        </p:nvSpPr>
        <p:spPr>
          <a:xfrm>
            <a:off x="335522" y="275208"/>
            <a:ext cx="7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5V to red rail and GND to blue rail of breadboard as shown below.</a:t>
            </a:r>
          </a:p>
          <a:p>
            <a:endParaRPr lang="en-US" dirty="0"/>
          </a:p>
          <a:p>
            <a:r>
              <a:rPr lang="en-US" dirty="0"/>
              <a:t>Connect wires as shown below for SPI (sorry – the image below changed the colors. Connect to the respective signal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E50C1E0-D66C-4954-BF4A-714A41723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758103"/>
              </p:ext>
            </p:extLst>
          </p:nvPr>
        </p:nvGraphicFramePr>
        <p:xfrm>
          <a:off x="8536229" y="84338"/>
          <a:ext cx="3320249" cy="16728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320249">
                  <a:extLst>
                    <a:ext uri="{9D8B030D-6E8A-4147-A177-3AD203B41FA5}">
                      <a16:colId xmlns:a16="http://schemas.microsoft.com/office/drawing/2014/main" val="1716851565"/>
                    </a:ext>
                  </a:extLst>
                </a:gridCol>
              </a:tblGrid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PA16 (MISO)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049454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PA17 (CS)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023479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PA18 (MOSI) 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5326871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PA19 (SCK)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769434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1D25143-95AD-43B7-8591-D85CD514ECD9}"/>
              </a:ext>
            </a:extLst>
          </p:cNvPr>
          <p:cNvSpPr txBox="1"/>
          <p:nvPr/>
        </p:nvSpPr>
        <p:spPr>
          <a:xfrm rot="16200000">
            <a:off x="802640" y="6316024"/>
            <a:ext cx="71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D18FD-7177-49FF-AB06-BAEDBE01C855}"/>
              </a:ext>
            </a:extLst>
          </p:cNvPr>
          <p:cNvSpPr txBox="1"/>
          <p:nvPr/>
        </p:nvSpPr>
        <p:spPr>
          <a:xfrm rot="16200000">
            <a:off x="1262222" y="631602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1C78B6-6BA8-4E08-8CF3-0967977A3F77}"/>
              </a:ext>
            </a:extLst>
          </p:cNvPr>
          <p:cNvSpPr txBox="1"/>
          <p:nvPr/>
        </p:nvSpPr>
        <p:spPr>
          <a:xfrm rot="16200000">
            <a:off x="1634647" y="631602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6667D5-DC01-4FA4-86DB-02D3B29AB7AE}"/>
              </a:ext>
            </a:extLst>
          </p:cNvPr>
          <p:cNvSpPr txBox="1"/>
          <p:nvPr/>
        </p:nvSpPr>
        <p:spPr>
          <a:xfrm rot="16200000">
            <a:off x="1972128" y="63160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MOSI</a:t>
            </a:r>
          </a:p>
        </p:txBody>
      </p:sp>
    </p:spTree>
    <p:extLst>
      <p:ext uri="{BB962C8B-B14F-4D97-AF65-F5344CB8AC3E}">
        <p14:creationId xmlns:p14="http://schemas.microsoft.com/office/powerpoint/2010/main" val="374352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36B8-AB54-435C-B5F5-8603F8C9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7A842-16DF-4E58-8762-53498054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847618"/>
            <a:ext cx="89630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7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0859-18C7-48BC-8087-1D95A2E0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jumpers in the respective positions on your breadboard.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1E4B2-DD2C-48BA-BFDB-74C5E964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11" y="2733964"/>
            <a:ext cx="5001774" cy="3238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15841-071E-4FAF-BA28-A73D9309E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89" y="2195848"/>
            <a:ext cx="5123018" cy="3776218"/>
          </a:xfrm>
          <a:prstGeom prst="rect">
            <a:avLst/>
          </a:prstGeom>
        </p:spPr>
      </p:pic>
      <p:cxnSp>
        <p:nvCxnSpPr>
          <p:cNvPr id="7" name="Google Shape;572;p29">
            <a:extLst>
              <a:ext uri="{FF2B5EF4-FFF2-40B4-BE49-F238E27FC236}">
                <a16:creationId xmlns:a16="http://schemas.microsoft.com/office/drawing/2014/main" id="{B04C4312-0A9B-43FD-8B98-71F3335D1E7E}"/>
              </a:ext>
            </a:extLst>
          </p:cNvPr>
          <p:cNvCxnSpPr>
            <a:cxnSpLocks/>
          </p:cNvCxnSpPr>
          <p:nvPr/>
        </p:nvCxnSpPr>
        <p:spPr>
          <a:xfrm>
            <a:off x="6693763" y="3215766"/>
            <a:ext cx="4084468" cy="0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92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72;p29">
            <a:extLst>
              <a:ext uri="{FF2B5EF4-FFF2-40B4-BE49-F238E27FC236}">
                <a16:creationId xmlns:a16="http://schemas.microsoft.com/office/drawing/2014/main" id="{88352922-F903-4173-8BAD-0282EBC1F2F1}"/>
              </a:ext>
            </a:extLst>
          </p:cNvPr>
          <p:cNvCxnSpPr>
            <a:cxnSpLocks/>
          </p:cNvCxnSpPr>
          <p:nvPr/>
        </p:nvCxnSpPr>
        <p:spPr>
          <a:xfrm>
            <a:off x="6684885" y="2931681"/>
            <a:ext cx="4084468" cy="0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92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572;p29">
            <a:extLst>
              <a:ext uri="{FF2B5EF4-FFF2-40B4-BE49-F238E27FC236}">
                <a16:creationId xmlns:a16="http://schemas.microsoft.com/office/drawing/2014/main" id="{A22E5131-4E7E-486D-99A0-E0C026B777A1}"/>
              </a:ext>
            </a:extLst>
          </p:cNvPr>
          <p:cNvCxnSpPr>
            <a:cxnSpLocks/>
          </p:cNvCxnSpPr>
          <p:nvPr/>
        </p:nvCxnSpPr>
        <p:spPr>
          <a:xfrm>
            <a:off x="7377344" y="3675356"/>
            <a:ext cx="0" cy="1056442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92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572;p29">
            <a:extLst>
              <a:ext uri="{FF2B5EF4-FFF2-40B4-BE49-F238E27FC236}">
                <a16:creationId xmlns:a16="http://schemas.microsoft.com/office/drawing/2014/main" id="{94EA8572-24FC-41E0-A7BD-BF70DAF75EBF}"/>
              </a:ext>
            </a:extLst>
          </p:cNvPr>
          <p:cNvCxnSpPr>
            <a:cxnSpLocks/>
          </p:cNvCxnSpPr>
          <p:nvPr/>
        </p:nvCxnSpPr>
        <p:spPr>
          <a:xfrm>
            <a:off x="7643674" y="3720927"/>
            <a:ext cx="0" cy="1010871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92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4226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43A2-1221-4003-BF47-43B4C363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Micro SD Card from 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0783-4A52-406B-B01E-2094D4C5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82" y="1821587"/>
            <a:ext cx="11353800" cy="45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1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295B-8668-423B-955B-D64EB8D0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inside the micro </a:t>
            </a:r>
            <a:r>
              <a:rPr lang="en-US" dirty="0" err="1"/>
              <a:t>sd</a:t>
            </a:r>
            <a:r>
              <a:rPr lang="en-US" dirty="0"/>
              <a:t> card module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15C5-B3F6-4C2C-85B7-62525439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6" y="2459114"/>
            <a:ext cx="6126662" cy="3380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5D87-F7B5-4B0F-BCE4-196F3A6D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37" y="2254835"/>
            <a:ext cx="4917363" cy="378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8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55A5-CB92-4670-88F6-035E3F21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micro </a:t>
            </a:r>
            <a:r>
              <a:rPr lang="en-US" dirty="0" err="1"/>
              <a:t>sd</a:t>
            </a:r>
            <a:r>
              <a:rPr lang="en-US" dirty="0"/>
              <a:t> card holder in place as shown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FF915-42EF-452B-A921-A1BC9B4D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055"/>
            <a:ext cx="6188826" cy="4716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50A9A-382E-4A3F-9E91-114703339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26" y="1776055"/>
            <a:ext cx="5963212" cy="4687968"/>
          </a:xfrm>
          <a:prstGeom prst="rect">
            <a:avLst/>
          </a:prstGeom>
        </p:spPr>
      </p:pic>
      <p:cxnSp>
        <p:nvCxnSpPr>
          <p:cNvPr id="7" name="Google Shape;572;p29">
            <a:extLst>
              <a:ext uri="{FF2B5EF4-FFF2-40B4-BE49-F238E27FC236}">
                <a16:creationId xmlns:a16="http://schemas.microsoft.com/office/drawing/2014/main" id="{E8C4EC8E-915B-4A4E-9B40-C34A52C8D197}"/>
              </a:ext>
            </a:extLst>
          </p:cNvPr>
          <p:cNvCxnSpPr>
            <a:cxnSpLocks/>
          </p:cNvCxnSpPr>
          <p:nvPr/>
        </p:nvCxnSpPr>
        <p:spPr>
          <a:xfrm>
            <a:off x="3391271" y="5024762"/>
            <a:ext cx="97653" cy="1251751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92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572;p29">
            <a:extLst>
              <a:ext uri="{FF2B5EF4-FFF2-40B4-BE49-F238E27FC236}">
                <a16:creationId xmlns:a16="http://schemas.microsoft.com/office/drawing/2014/main" id="{9C320501-DF4F-4025-92D6-82987D04115E}"/>
              </a:ext>
            </a:extLst>
          </p:cNvPr>
          <p:cNvCxnSpPr>
            <a:cxnSpLocks/>
          </p:cNvCxnSpPr>
          <p:nvPr/>
        </p:nvCxnSpPr>
        <p:spPr>
          <a:xfrm>
            <a:off x="3657601" y="5070333"/>
            <a:ext cx="0" cy="1126281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92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572;p29">
            <a:extLst>
              <a:ext uri="{FF2B5EF4-FFF2-40B4-BE49-F238E27FC236}">
                <a16:creationId xmlns:a16="http://schemas.microsoft.com/office/drawing/2014/main" id="{EF22C0D1-81E3-44CF-9975-3A623C2C7DFE}"/>
              </a:ext>
            </a:extLst>
          </p:cNvPr>
          <p:cNvCxnSpPr>
            <a:cxnSpLocks/>
          </p:cNvCxnSpPr>
          <p:nvPr/>
        </p:nvCxnSpPr>
        <p:spPr>
          <a:xfrm>
            <a:off x="9819795" y="5292171"/>
            <a:ext cx="0" cy="1171852"/>
          </a:xfrm>
          <a:prstGeom prst="straightConnector1">
            <a:avLst/>
          </a:prstGeom>
          <a:noFill/>
          <a:ln w="114300" cap="flat" cmpd="sng">
            <a:solidFill>
              <a:schemeClr val="dk1">
                <a:alpha val="4392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572;p29">
            <a:extLst>
              <a:ext uri="{FF2B5EF4-FFF2-40B4-BE49-F238E27FC236}">
                <a16:creationId xmlns:a16="http://schemas.microsoft.com/office/drawing/2014/main" id="{129A5764-0B51-49B2-8DAB-F5461EF34AA5}"/>
              </a:ext>
            </a:extLst>
          </p:cNvPr>
          <p:cNvCxnSpPr>
            <a:cxnSpLocks/>
          </p:cNvCxnSpPr>
          <p:nvPr/>
        </p:nvCxnSpPr>
        <p:spPr>
          <a:xfrm>
            <a:off x="10086125" y="5337742"/>
            <a:ext cx="0" cy="1126281"/>
          </a:xfrm>
          <a:prstGeom prst="straightConnector1">
            <a:avLst/>
          </a:prstGeom>
          <a:noFill/>
          <a:ln w="114300" cap="flat" cmpd="sng">
            <a:solidFill>
              <a:srgbClr val="FF0000">
                <a:alpha val="43921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468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F62A26-DADA-4047-9B63-C8345BD3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56" y="1886366"/>
            <a:ext cx="50577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55D2-C2EA-4EF2-A652-8D785B94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 F to M jumpers (x8) and your dev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72350-68CD-4C4C-BB4A-72D004D4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6" y="2121763"/>
            <a:ext cx="5012337" cy="3339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485AE-FABF-4F87-A1D7-4DFE9B55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14" y="1811044"/>
            <a:ext cx="5443274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1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AA54-3069-462D-A6B9-ECBE1A3B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2 cables – one to GND, another to 5V0 </a:t>
            </a:r>
            <a:r>
              <a:rPr lang="en-US" b="1" dirty="0"/>
              <a:t>(Please ignore 3V3 cable in Image)</a:t>
            </a:r>
          </a:p>
        </p:txBody>
      </p:sp>
      <p:pic>
        <p:nvPicPr>
          <p:cNvPr id="7" name="Google Shape;361;p20">
            <a:extLst>
              <a:ext uri="{FF2B5EF4-FFF2-40B4-BE49-F238E27FC236}">
                <a16:creationId xmlns:a16="http://schemas.microsoft.com/office/drawing/2014/main" id="{64BB70E5-B6CE-44A4-8869-09F2346F41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6573" y="1979720"/>
            <a:ext cx="5864227" cy="454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2;p20">
            <a:extLst>
              <a:ext uri="{FF2B5EF4-FFF2-40B4-BE49-F238E27FC236}">
                <a16:creationId xmlns:a16="http://schemas.microsoft.com/office/drawing/2014/main" id="{596174F4-1D7D-4381-92EE-34D3973CDB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5645" y="2416307"/>
            <a:ext cx="5155737" cy="3868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44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6DF7-DB36-4299-87A1-63F90B98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4 wires for SPI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8568E-DFC0-4326-B084-D9CD244A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3" y="1952933"/>
            <a:ext cx="5533375" cy="4434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832C7-C709-4B54-A24B-A4509847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06" y="2485748"/>
            <a:ext cx="5562147" cy="370642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7920F5-86B1-4738-B2D6-E1010F13A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47000"/>
              </p:ext>
            </p:extLst>
          </p:nvPr>
        </p:nvGraphicFramePr>
        <p:xfrm>
          <a:off x="7368465" y="484457"/>
          <a:ext cx="3320249" cy="16728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320249">
                  <a:extLst>
                    <a:ext uri="{9D8B030D-6E8A-4147-A177-3AD203B41FA5}">
                      <a16:colId xmlns:a16="http://schemas.microsoft.com/office/drawing/2014/main" val="1716851565"/>
                    </a:ext>
                  </a:extLst>
                </a:gridCol>
              </a:tblGrid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PA16 (MISO) (gray below)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049454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PA17 (CS) (blue below)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3023479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PA18 (MOSI) (green below)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5326871"/>
                  </a:ext>
                </a:extLst>
              </a:tr>
              <a:tr h="4182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PA19 (SCK)   (purple below)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7694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389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6434</TotalTime>
  <Words>169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ESE516 A9 - ASSEMBLY</vt:lpstr>
      <vt:lpstr>Put jumpers in the respective positions on your breadboard.</vt:lpstr>
      <vt:lpstr>Remove Micro SD Card from Holder</vt:lpstr>
      <vt:lpstr>Put inside the micro sd card module </vt:lpstr>
      <vt:lpstr>Plug micro sd card holder in place as shown below</vt:lpstr>
      <vt:lpstr>PowerPoint Presentation</vt:lpstr>
      <vt:lpstr>Grab F to M jumpers (x8) and your dev board</vt:lpstr>
      <vt:lpstr>Connect 2 cables – one to GND, another to 5V0 (Please ignore 3V3 cable in Image)</vt:lpstr>
      <vt:lpstr>Connect 4 wires for SPI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ESE516 A8 - ASSEMBLY</dc:title>
  <dc:creator>Eduardo Garcia</dc:creator>
  <cp:lastModifiedBy>Eduardo Garcia</cp:lastModifiedBy>
  <cp:revision>8</cp:revision>
  <dcterms:created xsi:type="dcterms:W3CDTF">2021-03-26T02:43:54Z</dcterms:created>
  <dcterms:modified xsi:type="dcterms:W3CDTF">2022-04-05T19:01:52Z</dcterms:modified>
</cp:coreProperties>
</file>